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52F6E8-8544-4615-BCC7-9685A776C449}" v="2" dt="2024-06-28T17:33:52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Barrientos Contreras" userId="44c6d524-3c81-435e-b652-b137da83e53a" providerId="ADAL" clId="{4152F6E8-8544-4615-BCC7-9685A776C449}"/>
    <pc:docChg chg="undo custSel modSld">
      <pc:chgData name="Claudia Barrientos Contreras" userId="44c6d524-3c81-435e-b652-b137da83e53a" providerId="ADAL" clId="{4152F6E8-8544-4615-BCC7-9685A776C449}" dt="2024-06-28T17:34:42.931" v="11" actId="26606"/>
      <pc:docMkLst>
        <pc:docMk/>
      </pc:docMkLst>
      <pc:sldChg chg="addSp delSp modSp mod setBg">
        <pc:chgData name="Claudia Barrientos Contreras" userId="44c6d524-3c81-435e-b652-b137da83e53a" providerId="ADAL" clId="{4152F6E8-8544-4615-BCC7-9685A776C449}" dt="2024-06-28T17:34:42.931" v="11" actId="26606"/>
        <pc:sldMkLst>
          <pc:docMk/>
          <pc:sldMk cId="2845743115" sldId="256"/>
        </pc:sldMkLst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1" creationId="{69D184B2-2226-4E31-BCCB-444330767440}"/>
          </ac:spMkLst>
        </pc:spChg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3" creationId="{1AC4D4E3-486A-464A-8EC8-D44881097267}"/>
          </ac:spMkLst>
        </pc:spChg>
        <pc:spChg chg="add del">
          <ac:chgData name="Claudia Barrientos Contreras" userId="44c6d524-3c81-435e-b652-b137da83e53a" providerId="ADAL" clId="{4152F6E8-8544-4615-BCC7-9685A776C449}" dt="2024-06-28T17:34:38.348" v="8" actId="26606"/>
          <ac:spMkLst>
            <pc:docMk/>
            <pc:sldMk cId="2845743115" sldId="256"/>
            <ac:spMk id="1035" creationId="{864DE13E-58EB-4475-B79C-0D4FC651239B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39" creationId="{2F19B711-C590-44D1-9AA8-9F143B0ED58A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40" creationId="{C0C79CF2-6A1C-4636-84CE-ABB2BE191D23}"/>
          </ac:spMkLst>
        </pc:spChg>
        <pc:spChg chg="add del">
          <ac:chgData name="Claudia Barrientos Contreras" userId="44c6d524-3c81-435e-b652-b137da83e53a" providerId="ADAL" clId="{4152F6E8-8544-4615-BCC7-9685A776C449}" dt="2024-06-28T17:34:42.928" v="10" actId="26606"/>
          <ac:spMkLst>
            <pc:docMk/>
            <pc:sldMk cId="2845743115" sldId="256"/>
            <ac:spMk id="1041" creationId="{7A5D17DF-AD65-402C-A95C-F13C770C9FCD}"/>
          </ac:spMkLst>
        </pc:spChg>
        <pc:picChg chg="add mod">
          <ac:chgData name="Claudia Barrientos Contreras" userId="44c6d524-3c81-435e-b652-b137da83e53a" providerId="ADAL" clId="{4152F6E8-8544-4615-BCC7-9685A776C449}" dt="2024-06-28T17:34:42.931" v="11" actId="26606"/>
          <ac:picMkLst>
            <pc:docMk/>
            <pc:sldMk cId="2845743115" sldId="256"/>
            <ac:picMk id="5" creationId="{72EDD00B-F9F3-B3FE-EAAA-A77F4C630C41}"/>
          </ac:picMkLst>
        </pc:picChg>
        <pc:picChg chg="mod ord">
          <ac:chgData name="Claudia Barrientos Contreras" userId="44c6d524-3c81-435e-b652-b137da83e53a" providerId="ADAL" clId="{4152F6E8-8544-4615-BCC7-9685A776C449}" dt="2024-06-28T17:34:42.931" v="11" actId="26606"/>
          <ac:picMkLst>
            <pc:docMk/>
            <pc:sldMk cId="2845743115" sldId="256"/>
            <ac:picMk id="1026" creationId="{41DC4DE5-AAA5-3720-7786-A667481CDCE0}"/>
          </ac:picMkLst>
        </pc:picChg>
        <pc:cxnChg chg="add del">
          <ac:chgData name="Claudia Barrientos Contreras" userId="44c6d524-3c81-435e-b652-b137da83e53a" providerId="ADAL" clId="{4152F6E8-8544-4615-BCC7-9685A776C449}" dt="2024-06-28T17:34:38.348" v="8" actId="26606"/>
          <ac:cxnSpMkLst>
            <pc:docMk/>
            <pc:sldMk cId="2845743115" sldId="256"/>
            <ac:cxnSpMk id="1037" creationId="{02E9B2EE-76CA-47F3-9977-3F2FCB7FD25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6A982-19FF-1C8C-AE63-F24CB97CC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03A7CE-3FC7-2554-40BE-3DBF7C9E1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B51DC5-4EC3-4D96-53D3-3DB1B86B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A5E774-6F64-AC48-A6A9-8A73DE30D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64EF1-ECF4-7F9E-FC3E-8E8F1F2B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916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D7CDA-79F8-1532-2CAF-2A7C899F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9E578A-B92A-A194-5684-F511ED79C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F5624E-25F3-E179-F8E9-ED7F0622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EF94BB-ECC3-98C9-0889-ACDF66EF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2B931C-D24F-9533-26B4-70416B08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971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D87DBE-A363-9B10-537A-FD1B9071F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2A6BAC4-DB65-93D0-01B9-2F02E15EF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D46617-511F-8416-3DC9-0DD64141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D933B7-C2CA-3F82-3151-95F114F5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50A257-1BA1-CEDA-8D9D-76F1F2087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343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377AC-E1A2-71AB-6162-06F8EE6D1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3313D4-0031-A72E-299D-C7C4D4144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6BE9DD-B455-9D32-7A8F-B6E60EF8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A92EBC-7B9B-E24A-0B60-F09ADC7A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0C3078-9423-E136-33F8-EA9883F40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898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588EE5-E13D-717A-177B-8D504FD3D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7FD101-F788-7921-2874-6B6F37373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DD6606-7451-71B2-B49C-EF62502D7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B56712-BFE9-D343-2E7B-903C723B2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600D86-BE5C-FB0E-9569-95C6C63A1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92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B4691E-4250-1E52-C095-32AE682A6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F504DD-984C-1AC1-C4A9-81411A884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CF7490-A350-2445-D31C-4BAE4E2CC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D2EF9D-DB49-442F-BA50-77E6C7AA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2CD541-2DBC-03DD-4C4A-70C82506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7220F9-96B8-FB63-3BCC-6BA291C7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8830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7990C-F5AA-660D-7D6E-DCD6185F6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9AD065-F3BB-E2E1-7FF1-EE2A8BC1F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AA8DDA-5109-1015-A404-DADAF3F89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48D2F8-0279-2D22-EAF9-7C3557C68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FE4CAD-91F3-E1C5-EB43-BDC550DE0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BD000F-A311-394C-C6C7-04DC21B1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5856A4-579E-F6D4-0452-56FF6007B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695D1-2363-30B8-6236-89BD37A9F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26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BCC0B-D0BF-348B-40D0-4D855671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1B9B0F-E3D5-8970-C309-812155A5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ED2E3B-CFD7-16D9-FE78-9C2B5CC7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5DA37D-12F6-BD2A-8F8C-644156635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511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A48955D-ED56-29F8-94E5-95869DEF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FABE99-CB68-8003-63A1-440044B4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F21199-41B0-4CB4-9E8E-C6476594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32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330C4-C35D-4EB8-3B19-C81BD308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A97695-7A7C-C4CF-504F-4EDAC0A02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26988A-50F5-0586-FF1A-251DAA353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D13BC6-3010-E2A7-054B-48574916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95F72A-DF93-0B9D-1D20-84012552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D9F857-4351-457C-7FAE-2C33F6B1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144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E5782-0675-0DFE-FFB9-210CF29C9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88B3DC-95CA-78E5-0C62-13F1762DA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660D86-6B59-B7A5-7417-7E3C039F0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F95826-3409-0AA8-D593-2B5EB7B6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A4117F-9D72-0E46-5D21-3149250F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B30066-B42F-885F-A15E-6B505142A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373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6A7D18-7C80-4C9A-72EA-4F14C9349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75E273-0111-FC6A-D710-B48640979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A335E9-8071-17D9-E704-F50D0C94F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CF56BC-20E7-4A4A-8156-AD6184FC91B0}" type="datetimeFigureOut">
              <a:rPr lang="es-CL" smtClean="0"/>
              <a:t>28/06/2024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F1EEFE-0715-7635-927B-3E4176F5B3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1CD884-3114-310F-1156-6986AFB16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837DC3-1559-4C7F-A829-2D3C199521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703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2EDD00B-F9F3-B3FE-EAAA-A77F4C63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3167"/>
            <a:ext cx="5291666" cy="5291666"/>
          </a:xfrm>
          <a:prstGeom prst="rect">
            <a:avLst/>
          </a:prstGeom>
        </p:spPr>
      </p:pic>
      <p:pic>
        <p:nvPicPr>
          <p:cNvPr id="1026" name="Imagen 6">
            <a:extLst>
              <a:ext uri="{FF2B5EF4-FFF2-40B4-BE49-F238E27FC236}">
                <a16:creationId xmlns:a16="http://schemas.microsoft.com/office/drawing/2014/main" id="{41DC4DE5-AAA5-3720-7786-A667481CDC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6" t="13478" r="22124" b="14798"/>
          <a:stretch/>
        </p:blipFill>
        <p:spPr bwMode="auto">
          <a:xfrm>
            <a:off x="6742070" y="643467"/>
            <a:ext cx="4321257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743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Barrientos Contreras</dc:creator>
  <cp:lastModifiedBy>Claudia Barrientos Contreras</cp:lastModifiedBy>
  <cp:revision>1</cp:revision>
  <dcterms:created xsi:type="dcterms:W3CDTF">2024-06-28T17:30:23Z</dcterms:created>
  <dcterms:modified xsi:type="dcterms:W3CDTF">2024-06-28T17:34:48Z</dcterms:modified>
</cp:coreProperties>
</file>